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54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69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990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250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191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5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073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827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13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627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664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B6529-3B53-45F3-9EB4-84246542401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0EFAB-DE12-40AD-96DF-5029EE101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830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932040" y="6309320"/>
            <a:ext cx="3731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/>
              <a:t>서비스 가입문의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1800-3772</a:t>
            </a:r>
            <a:endParaRPr lang="ko-KR" altLang="en-US" sz="2000" b="1" dirty="0"/>
          </a:p>
        </p:txBody>
      </p:sp>
      <p:grpSp>
        <p:nvGrpSpPr>
          <p:cNvPr id="4" name="그룹 3"/>
          <p:cNvGrpSpPr/>
          <p:nvPr/>
        </p:nvGrpSpPr>
        <p:grpSpPr>
          <a:xfrm>
            <a:off x="323528" y="2737110"/>
            <a:ext cx="3528392" cy="1123938"/>
            <a:chOff x="403116" y="2149433"/>
            <a:chExt cx="4571033" cy="1123938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116" y="2149433"/>
              <a:ext cx="1836348" cy="6314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437645" y="2780928"/>
              <a:ext cx="453650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600" b="1" u="sng" dirty="0" smtClean="0"/>
                <a:t>결제 </a:t>
              </a:r>
              <a:r>
                <a:rPr lang="en-US" altLang="ko-KR" sz="2600" b="1" u="sng" dirty="0" smtClean="0"/>
                <a:t>API </a:t>
              </a:r>
              <a:r>
                <a:rPr lang="ko-KR" altLang="en-US" sz="2600" b="1" u="sng" dirty="0" smtClean="0"/>
                <a:t>연동 제안서</a:t>
              </a:r>
              <a:endParaRPr lang="ko-KR" altLang="en-US" sz="2600" b="1" u="sng" dirty="0"/>
            </a:p>
          </p:txBody>
        </p:sp>
      </p:grp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656184" cy="81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866" y="1681247"/>
            <a:ext cx="1757577" cy="179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756" y="842519"/>
            <a:ext cx="1749552" cy="173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135" y="3212976"/>
            <a:ext cx="2284865" cy="208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933056"/>
            <a:ext cx="2061575" cy="1883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611560" y="6313554"/>
            <a:ext cx="3731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err="1" smtClean="0"/>
              <a:t>페이앱</a:t>
            </a:r>
            <a:r>
              <a:rPr lang="ko-KR" altLang="en-US" sz="2000" b="1" dirty="0" smtClean="0"/>
              <a:t> </a:t>
            </a:r>
            <a:r>
              <a:rPr lang="ko-KR" altLang="en-US" sz="2000" b="1" dirty="0" err="1" smtClean="0"/>
              <a:t>리셀러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0000 Pay shop</a:t>
            </a:r>
            <a:endParaRPr lang="ko-KR" alt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3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313913" y="1916831"/>
            <a:ext cx="8419307" cy="4464497"/>
            <a:chOff x="280832" y="1174263"/>
            <a:chExt cx="8419307" cy="446449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832" y="1174263"/>
              <a:ext cx="8419307" cy="4464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직사각형 3"/>
            <p:cNvSpPr/>
            <p:nvPr/>
          </p:nvSpPr>
          <p:spPr>
            <a:xfrm>
              <a:off x="899592" y="3861048"/>
              <a:ext cx="2016224" cy="792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2195736" y="2348880"/>
              <a:ext cx="1142621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55576" y="1012666"/>
            <a:ext cx="7638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 smtClean="0"/>
              <a:t>신청하면 </a:t>
            </a:r>
            <a:r>
              <a:rPr lang="en-US" altLang="ko-KR" sz="2000" b="1" u="sng" dirty="0" smtClean="0"/>
              <a:t>PG </a:t>
            </a:r>
            <a:r>
              <a:rPr lang="ko-KR" altLang="en-US" sz="2000" b="1" u="sng" dirty="0" smtClean="0"/>
              <a:t>승인 및 심사과정 없이 바로 결제가 가능한 솔루션</a:t>
            </a:r>
            <a:endParaRPr lang="ko-KR" altLang="en-US" sz="2000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713"/>
            <a:ext cx="13620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55576" y="1484784"/>
            <a:ext cx="7638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 err="1" smtClean="0"/>
              <a:t>결제창</a:t>
            </a:r>
            <a:r>
              <a:rPr lang="ko-KR" altLang="en-US" sz="2000" b="1" u="sng" dirty="0" smtClean="0"/>
              <a:t> 연동이 쉬운 결제 솔루션  </a:t>
            </a:r>
            <a:endParaRPr lang="ko-KR" alt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325537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38371" y="908720"/>
            <a:ext cx="7638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 smtClean="0"/>
              <a:t>결제 </a:t>
            </a:r>
            <a:r>
              <a:rPr lang="en-US" altLang="ko-KR" sz="2000" b="1" u="sng" dirty="0" smtClean="0"/>
              <a:t>APP </a:t>
            </a:r>
            <a:r>
              <a:rPr lang="ko-KR" altLang="en-US" sz="2000" b="1" u="sng" dirty="0" smtClean="0"/>
              <a:t>과 </a:t>
            </a:r>
            <a:r>
              <a:rPr lang="en-US" altLang="ko-KR" sz="2000" b="1" u="sng" dirty="0" smtClean="0"/>
              <a:t>PC </a:t>
            </a:r>
            <a:r>
              <a:rPr lang="ko-KR" altLang="en-US" sz="2000" b="1" u="sng" dirty="0" smtClean="0"/>
              <a:t>관리자를 통한 결제 받기 기본 제공</a:t>
            </a:r>
            <a:endParaRPr lang="ko-KR" altLang="en-US" sz="2000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713"/>
            <a:ext cx="13620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38371" y="1340768"/>
            <a:ext cx="7638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u="sng" dirty="0" smtClean="0"/>
              <a:t>APP</a:t>
            </a:r>
            <a:r>
              <a:rPr lang="ko-KR" altLang="en-US" sz="2000" b="1" u="sng" dirty="0" smtClean="0"/>
              <a:t>을 통한 실시간 결제 알림과 조회가 가능한 솔루션</a:t>
            </a:r>
            <a:endParaRPr lang="ko-KR" altLang="en-US" sz="20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1038371" y="1732746"/>
            <a:ext cx="7638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 smtClean="0"/>
              <a:t>리더기 없이 </a:t>
            </a:r>
            <a:r>
              <a:rPr lang="en-US" altLang="ko-KR" sz="2000" b="1" u="sng" dirty="0" smtClean="0"/>
              <a:t>APP</a:t>
            </a:r>
            <a:r>
              <a:rPr lang="ko-KR" altLang="en-US" sz="2000" b="1" u="sng" dirty="0" smtClean="0"/>
              <a:t>으로 오프라인 결제까지 받을 수 있는 솔루션</a:t>
            </a:r>
            <a:endParaRPr lang="ko-KR" altLang="en-US" sz="2000" b="1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17" y="2502321"/>
            <a:ext cx="7768218" cy="4095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391057"/>
            <a:ext cx="1686012" cy="154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5897972" y="3284984"/>
            <a:ext cx="2632763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276872"/>
            <a:ext cx="1514872" cy="1517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23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11560" y="992557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 smtClean="0"/>
              <a:t>간편결제도 별도 계약 없이 </a:t>
            </a:r>
            <a:r>
              <a:rPr lang="ko-KR" altLang="en-US" sz="2000" b="1" u="sng" dirty="0" err="1" smtClean="0"/>
              <a:t>페이앱</a:t>
            </a:r>
            <a:r>
              <a:rPr lang="ko-KR" altLang="en-US" sz="2000" b="1" u="sng" dirty="0" smtClean="0"/>
              <a:t> 계약 만으로 한번에 서비스</a:t>
            </a:r>
            <a:endParaRPr lang="ko-KR" altLang="en-US" sz="2000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713"/>
            <a:ext cx="13620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7926117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958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47864" y="992557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 smtClean="0"/>
              <a:t>정기결제 서비스</a:t>
            </a:r>
            <a:endParaRPr lang="ko-KR" altLang="en-US" sz="2000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713"/>
            <a:ext cx="13620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8246219" cy="47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611560" y="1484784"/>
            <a:ext cx="180020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569478" y="4941168"/>
            <a:ext cx="3354449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169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713"/>
            <a:ext cx="13620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611560" y="1484784"/>
            <a:ext cx="180020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569478" y="5023968"/>
            <a:ext cx="3354449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2" y="2215656"/>
            <a:ext cx="8504250" cy="452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78" y="1274270"/>
            <a:ext cx="998601" cy="675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76" y="5312000"/>
            <a:ext cx="3366328" cy="675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70978" y="992557"/>
            <a:ext cx="590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 smtClean="0"/>
              <a:t>카드 등록하고 변동되는 결제 금액까지 결제 제공</a:t>
            </a:r>
            <a:endParaRPr lang="ko-KR" altLang="en-US" sz="20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70978" y="1484784"/>
            <a:ext cx="590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 smtClean="0"/>
              <a:t>우리 회사 서비스 전용</a:t>
            </a:r>
            <a:r>
              <a:rPr lang="en-US" altLang="ko-KR" sz="2000" b="1" u="sng" dirty="0" smtClean="0"/>
              <a:t>Pay </a:t>
            </a:r>
            <a:r>
              <a:rPr lang="ko-KR" altLang="en-US" sz="2000" b="1" u="sng" dirty="0" smtClean="0"/>
              <a:t>서비스 구현</a:t>
            </a:r>
            <a:endParaRPr lang="ko-KR" alt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1576138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99173" y="992557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 smtClean="0"/>
              <a:t>주요 인증 현황</a:t>
            </a:r>
            <a:endParaRPr lang="ko-KR" altLang="en-US" sz="2000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713"/>
            <a:ext cx="13620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614997" y="1484784"/>
            <a:ext cx="180020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572915" y="4941168"/>
            <a:ext cx="3354449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15" y="1274270"/>
            <a:ext cx="998601" cy="675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13" y="5229200"/>
            <a:ext cx="3366328" cy="675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42" y="1611946"/>
            <a:ext cx="7730426" cy="379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80" y="820256"/>
            <a:ext cx="15240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34976" y="6197242"/>
            <a:ext cx="737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① </a:t>
            </a:r>
            <a:r>
              <a:rPr lang="ko-KR" altLang="en-US" sz="1000" dirty="0" err="1" smtClean="0"/>
              <a:t>블로그페이</a:t>
            </a:r>
            <a:r>
              <a:rPr lang="en-US" altLang="ko-KR" sz="1000" dirty="0" smtClean="0"/>
              <a:t> I </a:t>
            </a:r>
            <a:r>
              <a:rPr lang="ko-KR" altLang="en-US" sz="1000" dirty="0" err="1" smtClean="0"/>
              <a:t>프로셀</a:t>
            </a:r>
            <a:r>
              <a:rPr lang="ko-KR" altLang="en-US" sz="1000" dirty="0" smtClean="0"/>
              <a:t> 서비스 이용을 위해서는 별도 서비스 이용 계약 필요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ko-KR" altLang="en-US" sz="1000" dirty="0" smtClean="0"/>
              <a:t>② 서비스 불가 업종 및 유의업종</a:t>
            </a:r>
            <a:r>
              <a:rPr lang="en-US" altLang="ko-KR" sz="1000" dirty="0"/>
              <a:t> </a:t>
            </a:r>
            <a:r>
              <a:rPr lang="ko-KR" altLang="en-US" sz="1000" dirty="0" smtClean="0"/>
              <a:t>등은 가맹점 계약 심사 시 가입이 거절되거나 </a:t>
            </a:r>
            <a:r>
              <a:rPr lang="en-US" altLang="ko-KR" sz="1000" dirty="0" smtClean="0"/>
              <a:t>Risk </a:t>
            </a:r>
            <a:r>
              <a:rPr lang="ko-KR" altLang="en-US" sz="1000" dirty="0" smtClean="0"/>
              <a:t>수수료가 추가 될 수 있습니다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5877272"/>
            <a:ext cx="1040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u="sng" dirty="0" smtClean="0"/>
              <a:t>유의 사항</a:t>
            </a:r>
            <a:endParaRPr lang="ko-KR" altLang="en-US" sz="1400" b="1" u="sng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0857"/>
            <a:ext cx="39131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272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99</Words>
  <Application>Microsoft Office PowerPoint</Application>
  <PresentationFormat>화면 슬라이드 쇼(4:3)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이용엽</dc:creator>
  <cp:lastModifiedBy>이용엽</cp:lastModifiedBy>
  <cp:revision>17</cp:revision>
  <cp:lastPrinted>2022-09-06T01:48:29Z</cp:lastPrinted>
  <dcterms:created xsi:type="dcterms:W3CDTF">2022-09-05T06:47:13Z</dcterms:created>
  <dcterms:modified xsi:type="dcterms:W3CDTF">2022-09-06T04:27:40Z</dcterms:modified>
</cp:coreProperties>
</file>